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62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548"/>
  </p:normalViewPr>
  <p:slideViewPr>
    <p:cSldViewPr snapToGrid="0" snapToObjects="1">
      <p:cViewPr varScale="1">
        <p:scale>
          <a:sx n="105" d="100"/>
          <a:sy n="105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resume icon and ‘Download Resume’ will download the pdf.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394966"/>
            <a:ext cx="2752548" cy="47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88" y="394966"/>
            <a:ext cx="2575560" cy="45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814072" y="1317929"/>
            <a:ext cx="1069212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Definitely found responsive design the hardest. Started off in desktop first, then tried mobile first, and still found the second one difficult.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have more consistency on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</a:t>
            </a:r>
            <a:r>
              <a:rPr lang="en-US" sz="2400" dirty="0" err="1">
                <a:latin typeface="Nunito Sans" pitchFamily="2" charset="77"/>
              </a:rPr>
              <a:t>etc</a:t>
            </a:r>
            <a:r>
              <a:rPr lang="en-US" sz="2400" dirty="0">
                <a:latin typeface="Nunito Sans" pitchFamily="2" charset="77"/>
              </a:rPr>
              <a:t> in HTML between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pallet.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Decide on pages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674526" y="1150977"/>
            <a:ext cx="93076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Blog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EC3F5-1EB5-C54F-B3F6-40DB03CA5F69}"/>
              </a:ext>
            </a:extLst>
          </p:cNvPr>
          <p:cNvSpPr txBox="1"/>
          <p:nvPr/>
        </p:nvSpPr>
        <p:spPr>
          <a:xfrm>
            <a:off x="7879080" y="1478280"/>
            <a:ext cx="21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chart of layout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343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Clean, conservative design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Bottom buttons change depending on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Menu font size to change dependent on device (</a:t>
            </a:r>
            <a:r>
              <a:rPr lang="en-US" sz="2400">
                <a:latin typeface="Nunito Sans" pitchFamily="2" charset="77"/>
              </a:rPr>
              <a:t>all pages)</a:t>
            </a:r>
            <a:endParaRPr lang="en-US" sz="2400" dirty="0">
              <a:latin typeface="Nunito Sans" pitchFamily="2" charset="77"/>
            </a:endParaRP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6AF69-8436-F945-933A-5E333628DF41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483377"/>
            <a:ext cx="8023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Buttons at bottom with highlighted hovers. These links open to new tabs.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707613" y="4786553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95898-4BB1-8242-A72E-C2A20EE55B70}"/>
              </a:ext>
            </a:extLst>
          </p:cNvPr>
          <p:cNvSpPr txBox="1"/>
          <p:nvPr/>
        </p:nvSpPr>
        <p:spPr>
          <a:xfrm>
            <a:off x="1760220" y="1527125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**something about picture sizing on each layout?**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747850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0A057-132C-C24B-9426-7C7C4DD54F4E}"/>
              </a:ext>
            </a:extLst>
          </p:cNvPr>
          <p:cNvSpPr txBox="1"/>
          <p:nvPr/>
        </p:nvSpPr>
        <p:spPr>
          <a:xfrm>
            <a:off x="2103120" y="189649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09" y="713512"/>
            <a:ext cx="2316825" cy="4653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72" y="943012"/>
            <a:ext cx="2444962" cy="44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6611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**something about image sizing”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541</Words>
  <Application>Microsoft Macintosh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34</cp:revision>
  <dcterms:created xsi:type="dcterms:W3CDTF">2021-03-07T21:51:21Z</dcterms:created>
  <dcterms:modified xsi:type="dcterms:W3CDTF">2021-03-08T23:59:18Z</dcterms:modified>
</cp:coreProperties>
</file>